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3.jpeg" ContentType="image/jpeg"/>
  <Override PartName="/ppt/media/image4.jpeg" ContentType="image/jpeg"/>
  <Override PartName="/ppt/media/image5.png" ContentType="image/png"/>
  <Override PartName="/ppt/media/image10.jpeg" ContentType="image/jpeg"/>
  <Override PartName="/ppt/media/image6.jpeg" ContentType="image/jpeg"/>
  <Override PartName="/ppt/media/image12.jpeg" ContentType="image/jpeg"/>
  <Override PartName="/ppt/media/image11.png" ContentType="image/png"/>
  <Override PartName="/ppt/media/image7.png" ContentType="image/png"/>
  <Override PartName="/ppt/media/image8.jpeg" ContentType="image/jpeg"/>
  <Override PartName="/ppt/media/image1.jpeg" ContentType="image/jpeg"/>
  <Override PartName="/ppt/media/image9.png" ContentType="image/png"/>
  <Override PartName="/ppt/media/image2.jpeg" ContentType="image/jpeg"/>
  <Override PartName="/ppt/presentation.xml" ContentType="application/vnd.openxmlformats-officedocument.presentationml.presentation.main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_rels/presentation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4.xml" ContentType="application/vnd.openxmlformats-officedocument.presentationml.slide+xml"/>
  <Override PartName="/ppt/slides/slide7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notesSlides/_rels/notesSlide5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5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5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bIns="0" lIns="0" rIns="0" tIns="0" wrap="none"/>
          <a:p>
            <a:r>
              <a:rPr lang="en-US"/>
              <a:t>Click to edit the notes format</a:t>
            </a:r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bIns="0" lIns="0" rIns="0" tIns="0" wrap="none"/>
          <a:p>
            <a:r>
              <a:rPr lang="en-US"/>
              <a:t>&lt;header&gt;</a:t>
            </a:r>
            <a:endParaRPr/>
          </a:p>
        </p:txBody>
      </p:sp>
      <p:sp>
        <p:nvSpPr>
          <p:cNvPr id="12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bIns="0" lIns="0" rIns="0" tIns="0" wrap="none"/>
          <a:p>
            <a:pPr algn="r"/>
            <a:r>
              <a:rPr lang="en-US"/>
              <a:t>&lt;date/time&gt;</a:t>
            </a:r>
            <a:endParaRPr/>
          </a:p>
        </p:txBody>
      </p:sp>
      <p:sp>
        <p:nvSpPr>
          <p:cNvPr id="13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anchor="b" bIns="0" lIns="0" rIns="0" tIns="0" wrap="none"/>
          <a:p>
            <a:r>
              <a:rPr lang="en-US"/>
              <a:t>&lt;footer&gt;</a:t>
            </a:r>
            <a:endParaRPr/>
          </a:p>
        </p:txBody>
      </p:sp>
      <p:sp>
        <p:nvSpPr>
          <p:cNvPr id="14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anchor="b" bIns="0" lIns="0" rIns="0" tIns="0" wrap="none"/>
          <a:p>
            <a:pPr algn="r"/>
            <a:fld id="{21F13101-51B1-4101-8141-01A111A1E1C1}" type="slidenum">
              <a:rPr lang="en-US"/>
              <a:t>&lt;number&gt;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</p:spPr>
      </p:sp>
      <p:sp>
        <p:nvSpPr>
          <p:cNvPr id="51" name="TextShape 2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fld id="{D1D10131-9171-41E1-B101-4191911141C1}" type="slidenum">
              <a:rPr lang="en-US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  <p:sp>
        <p:nvSpPr>
          <p:cNvPr id="52" name="TextShape 3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r>
              <a:rPr lang="en-US">
                <a:solidFill>
                  <a:srgbClr val="000000"/>
                </a:solidFill>
                <a:latin typeface="+mn-lt"/>
                <a:ea typeface="+mn-ea"/>
              </a:rPr>
              <a:t>1/3/11</a:t>
            </a:r>
            <a:endParaRPr/>
          </a:p>
        </p:txBody>
      </p:sp>
      <p:sp>
        <p:nvSpPr>
          <p:cNvPr id="53" name="TextShape 4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r>
              <a:rPr lang="en-US">
                <a:solidFill>
                  <a:srgbClr val="000000"/>
                </a:solidFill>
                <a:latin typeface="+mn-lt"/>
                <a:ea typeface="+mn-ea"/>
              </a:rPr>
              <a:t>Dimitri Sabadie et Ludwig Raepsaet</a:t>
            </a:r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</p:spPr>
      </p:sp>
      <p:sp>
        <p:nvSpPr>
          <p:cNvPr id="55" name="TextShape 2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fld id="{21916101-A1D1-41E1-9181-F1B1F1F11111}" type="slidenum">
              <a:rPr lang="en-US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  <p:sp>
        <p:nvSpPr>
          <p:cNvPr id="56" name="TextShape 3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r>
              <a:rPr lang="en-US">
                <a:solidFill>
                  <a:srgbClr val="000000"/>
                </a:solidFill>
                <a:latin typeface="+mn-lt"/>
                <a:ea typeface="+mn-ea"/>
              </a:rPr>
              <a:t>1/3/11</a:t>
            </a:r>
            <a:endParaRPr/>
          </a:p>
        </p:txBody>
      </p:sp>
      <p:sp>
        <p:nvSpPr>
          <p:cNvPr id="57" name="TextShape 4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r>
              <a:rPr lang="en-US">
                <a:solidFill>
                  <a:srgbClr val="000000"/>
                </a:solidFill>
                <a:latin typeface="+mn-lt"/>
                <a:ea typeface="+mn-ea"/>
              </a:rPr>
              <a:t>Dimitri Sabadie et Ludwig Raepsaet</a:t>
            </a:r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</p:spPr>
      </p:sp>
      <p:sp>
        <p:nvSpPr>
          <p:cNvPr id="59" name="TextShape 2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fld id="{F1517151-9181-41D1-A141-F1C141D18181}" type="slidenum">
              <a:rPr lang="en-US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  <p:sp>
        <p:nvSpPr>
          <p:cNvPr id="60" name="TextShape 3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r>
              <a:rPr lang="en-US">
                <a:solidFill>
                  <a:srgbClr val="000000"/>
                </a:solidFill>
                <a:latin typeface="+mn-lt"/>
                <a:ea typeface="+mn-ea"/>
              </a:rPr>
              <a:t>1/3/11</a:t>
            </a:r>
            <a:endParaRPr/>
          </a:p>
        </p:txBody>
      </p:sp>
      <p:sp>
        <p:nvSpPr>
          <p:cNvPr id="61" name="TextShape 4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r>
              <a:rPr lang="en-US">
                <a:solidFill>
                  <a:srgbClr val="000000"/>
                </a:solidFill>
                <a:latin typeface="+mn-lt"/>
                <a:ea typeface="+mn-ea"/>
              </a:rPr>
              <a:t>Dimitri Sabadie et Ludwig Raepsaet</a:t>
            </a:r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</p:spPr>
      </p:sp>
      <p:sp>
        <p:nvSpPr>
          <p:cNvPr id="63" name="TextShape 2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fld id="{3111D111-B1B1-41A1-B101-A16111019181}" type="slidenum">
              <a:rPr lang="en-US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  <p:sp>
        <p:nvSpPr>
          <p:cNvPr id="64" name="TextShape 3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r>
              <a:rPr lang="en-US">
                <a:solidFill>
                  <a:srgbClr val="000000"/>
                </a:solidFill>
                <a:latin typeface="+mn-lt"/>
                <a:ea typeface="+mn-ea"/>
              </a:rPr>
              <a:t>1/3/11</a:t>
            </a:r>
            <a:endParaRPr/>
          </a:p>
        </p:txBody>
      </p:sp>
      <p:sp>
        <p:nvSpPr>
          <p:cNvPr id="65" name="TextShape 4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r>
              <a:rPr lang="en-US">
                <a:solidFill>
                  <a:srgbClr val="000000"/>
                </a:solidFill>
                <a:latin typeface="+mn-lt"/>
                <a:ea typeface="+mn-ea"/>
              </a:rPr>
              <a:t>Dimitri Sabadie et Ludwig Raepsaet</a:t>
            </a:r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</p:spPr>
      </p:sp>
      <p:sp>
        <p:nvSpPr>
          <p:cNvPr id="67" name="TextShape 2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fld id="{61017151-E151-4121-81D1-5121111141D1}" type="slidenum">
              <a:rPr lang="en-US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  <p:sp>
        <p:nvSpPr>
          <p:cNvPr id="68" name="TextShape 3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r>
              <a:rPr lang="en-US">
                <a:solidFill>
                  <a:srgbClr val="000000"/>
                </a:solidFill>
                <a:latin typeface="+mn-lt"/>
                <a:ea typeface="+mn-ea"/>
              </a:rPr>
              <a:t>1/3/11</a:t>
            </a:r>
            <a:endParaRPr/>
          </a:p>
        </p:txBody>
      </p:sp>
      <p:sp>
        <p:nvSpPr>
          <p:cNvPr id="69" name="TextShape 4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r>
              <a:rPr lang="en-US">
                <a:solidFill>
                  <a:srgbClr val="000000"/>
                </a:solidFill>
                <a:latin typeface="+mn-lt"/>
                <a:ea typeface="+mn-ea"/>
              </a:rPr>
              <a:t>Dimitri Sabadie et Ludwig Raepsaet</a:t>
            </a:r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p>
            <a:pPr algn="ctr"/>
            <a:r>
              <a:rPr lang="fr-FR" sz="4400">
                <a:solidFill>
                  <a:srgbClr val="8b8b8b"/>
                </a:solidFill>
                <a:latin typeface="Calibri"/>
              </a:rPr>
              <a:t>Click to edit the title text formatCliquez pour modifier le style du titre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r>
              <a:rPr lang="en-US" sz="1200">
                <a:solidFill>
                  <a:srgbClr val="8b8b8b"/>
                </a:solidFill>
                <a:latin typeface="Calibri"/>
              </a:rPr>
              <a:t>1/3/11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r>
              <a:rPr lang="en-US" sz="1200">
                <a:solidFill>
                  <a:srgbClr val="8b8b8b"/>
                </a:solidFill>
                <a:latin typeface="Calibri"/>
              </a:rPr>
              <a:t>Ludwig Raepsaet et Dimitri Sabadie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fld id="{5121F1F1-B151-4161-81E1-0111615101D1}" type="slidenum">
              <a:rPr lang="en-US" sz="1200">
                <a:solidFill>
                  <a:srgbClr val="8b8b8b"/>
                </a:solidFill>
                <a:latin typeface="Calibri"/>
              </a:rPr>
              <a:t>&lt;number&gt;</a:t>
            </a:fld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452592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fr-FR"/>
              <a:t>Click to edit the outline text format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fr-FR"/>
              <a:t>Second Outline Level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fr-FR"/>
              <a:t>Third Outline Level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fr-FR"/>
              <a:t>Fourth Outline Level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fr-FR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/>
              <a:t>Seventh Outline Level</a:t>
            </a:r>
            <a:endParaRPr/>
          </a:p>
          <a:p>
            <a:pPr lvl="7">
              <a:buSzPct val="45000"/>
              <a:buFont typeface="StarSymbol"/>
              <a:buChar char=""/>
            </a:pPr>
            <a:r>
              <a:rPr lang="fr-FR"/>
              <a:t>Eighth Outline Level</a:t>
            </a:r>
            <a:endParaRPr/>
          </a:p>
          <a:p>
            <a:pPr lvl="8">
              <a:buSzPct val="45000"/>
              <a:buFont typeface="StarSymbol"/>
              <a:buChar char=""/>
            </a:pPr>
            <a:r>
              <a:rPr lang="fr-FR"/>
              <a:t>Ninth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/>
            <a:r>
              <a:rPr lang="fr-FR" sz="4400">
                <a:solidFill>
                  <a:srgbClr val="000000"/>
                </a:solidFill>
                <a:latin typeface="Calibri"/>
              </a:rPr>
              <a:t>Click to edit the title text formatCliquez pour modifier le style du titre</a:t>
            </a:r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buSzPct val="45000"/>
              <a:buFont typeface="StarSymbol"/>
              <a:buChar char=""/>
            </a:pPr>
            <a:r>
              <a:rPr lang="fr-FR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fr-FR">
                <a:solidFill>
                  <a:srgbClr val="000000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fr-FR">
                <a:solidFill>
                  <a:srgbClr val="000000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fr-FR">
                <a:solidFill>
                  <a:srgbClr val="000000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fr-FR">
                <a:solidFill>
                  <a:srgbClr val="000000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>
                <a:solidFill>
                  <a:srgbClr val="000000"/>
                </a:solidFill>
                <a:latin typeface="Calibri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>
                <a:solidFill>
                  <a:srgbClr val="000000"/>
                </a:solidFill>
                <a:latin typeface="Calibri"/>
              </a:rPr>
              <a:t>Seventh Outline Level</a:t>
            </a:r>
            <a:endParaRPr/>
          </a:p>
          <a:p>
            <a:pPr lvl="7">
              <a:buSzPct val="45000"/>
              <a:buFont typeface="StarSymbol"/>
              <a:buChar char=""/>
            </a:pPr>
            <a:r>
              <a:rPr lang="fr-FR">
                <a:solidFill>
                  <a:srgbClr val="000000"/>
                </a:solidFill>
                <a:latin typeface="Calibri"/>
              </a:rPr>
              <a:t>Eighth Outline Level</a:t>
            </a:r>
            <a:endParaRPr/>
          </a:p>
          <a:p>
            <a:r>
              <a:rPr lang="fr-FR">
                <a:solidFill>
                  <a:srgbClr val="000000"/>
                </a:solidFill>
                <a:latin typeface="Calibri"/>
              </a:rPr>
              <a:t>Ninth Outline LevelCliquez pour modifier les styles du texte du masque</a:t>
            </a:r>
            <a:endParaRPr/>
          </a:p>
          <a:p>
            <a:r>
              <a:rPr lang="fr-FR">
                <a:solidFill>
                  <a:srgbClr val="000000"/>
                </a:solidFill>
                <a:latin typeface="Calibri"/>
              </a:rPr>
              <a:t>Deuxième niveau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fr-FR">
                <a:solidFill>
                  <a:srgbClr val="000000"/>
                </a:solidFill>
                <a:latin typeface="Calibri"/>
              </a:rPr>
              <a:t>Troisième niveau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fr-FR">
                <a:solidFill>
                  <a:srgbClr val="000000"/>
                </a:solidFill>
                <a:latin typeface="Calibri"/>
              </a:rPr>
              <a:t>Quatrième niveau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fr-FR">
                <a:solidFill>
                  <a:srgbClr val="000000"/>
                </a:solidFill>
                <a:latin typeface="Calibri"/>
              </a:rPr>
              <a:t>Cinquième niveau</a:t>
            </a:r>
            <a:endParaRPr/>
          </a:p>
        </p:txBody>
      </p:sp>
      <p:sp>
        <p:nvSpPr>
          <p:cNvPr id="7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r>
              <a:rPr lang="en-US" sz="1200">
                <a:solidFill>
                  <a:srgbClr val="8b8b8b"/>
                </a:solidFill>
                <a:latin typeface="Calibri"/>
              </a:rPr>
              <a:t>1/3/11</a:t>
            </a:r>
            <a:endParaRPr/>
          </a:p>
        </p:txBody>
      </p:sp>
      <p:sp>
        <p:nvSpPr>
          <p:cNvPr id="8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r>
              <a:rPr lang="en-US" sz="1200">
                <a:solidFill>
                  <a:srgbClr val="8b8b8b"/>
                </a:solidFill>
                <a:latin typeface="Calibri"/>
              </a:rPr>
              <a:t>Ludwig Raepsaet et Dimitri Sabadie</a:t>
            </a:r>
            <a:endParaRPr/>
          </a:p>
        </p:txBody>
      </p:sp>
      <p:sp>
        <p:nvSpPr>
          <p:cNvPr id="9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fld id="{A14161B1-0111-41F1-91E1-A1A1E1B1D1B1}" type="slidenum">
              <a:rPr lang="en-US" sz="1200">
                <a:solidFill>
                  <a:srgbClr val="8b8b8b"/>
                </a:solidFill>
                <a:latin typeface="Calibri"/>
              </a:rPr>
              <a:t>&lt;number&gt;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51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5" name="Image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</p:spPr>
      </p:pic>
      <p:pic>
        <p:nvPicPr>
          <p:cNvPr descr="" id="16" name="Image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404640"/>
            <a:ext cx="9143640" cy="5954040"/>
          </a:xfrm>
          <a:prstGeom prst="rect">
            <a:avLst/>
          </a:prstGeom>
        </p:spPr>
      </p:pic>
      <p:sp>
        <p:nvSpPr>
          <p:cNvPr id="17" name="TextShape 1"/>
          <p:cNvSpPr txBox="1"/>
          <p:nvPr/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p>
            <a:pPr algn="ctr"/>
            <a:r>
              <a:rPr lang="fr-FR" sz="3600">
                <a:solidFill>
                  <a:srgbClr val="ffffff"/>
                </a:solidFill>
                <a:latin typeface="Verdana"/>
                <a:ea typeface="Verdana"/>
              </a:rPr>
              <a:t>PROJET AP1</a:t>
            </a:r>
            <a:r>
              <a:rPr lang="fr-FR" sz="3600">
                <a:solidFill>
                  <a:srgbClr val="ffffff"/>
                </a:solidFill>
                <a:latin typeface="Verdana"/>
                <a:ea typeface="Verdana"/>
              </a:rPr>
              <a:t>
</a:t>
            </a:r>
            <a:r>
              <a:rPr lang="fr-FR" sz="3600">
                <a:solidFill>
                  <a:srgbClr val="ffffff"/>
                </a:solidFill>
                <a:latin typeface="Verdana"/>
                <a:ea typeface="Verdana"/>
              </a:rPr>
              <a:t>2010 DIAMANT</a:t>
            </a:r>
            <a:endParaRPr/>
          </a:p>
        </p:txBody>
      </p:sp>
      <p:sp>
        <p:nvSpPr>
          <p:cNvPr id="18" name="TextShape 2"/>
          <p:cNvSpPr txBox="1"/>
          <p:nvPr/>
        </p:nvSpPr>
        <p:spPr>
          <a:xfrm>
            <a:off x="1371600" y="3886200"/>
            <a:ext cx="6400440" cy="1752120"/>
          </a:xfrm>
          <a:prstGeom prst="rect">
            <a:avLst/>
          </a:prstGeom>
        </p:spPr>
      </p:sp>
      <p:sp>
        <p:nvSpPr>
          <p:cNvPr id="19" name="TextShape 3"/>
          <p:cNvSpPr txBox="1"/>
          <p:nvPr/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r>
              <a:rPr lang="en-US" sz="1600">
                <a:solidFill>
                  <a:srgbClr val="ffffff"/>
                </a:solidFill>
                <a:latin typeface="Verdana"/>
                <a:ea typeface="Verdana"/>
              </a:rPr>
              <a:t>1/3/11</a:t>
            </a:r>
            <a:endParaRPr/>
          </a:p>
        </p:txBody>
      </p:sp>
      <p:sp>
        <p:nvSpPr>
          <p:cNvPr id="20" name="TextShape 4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/>
            <a:fld id="{7171C191-D191-41A1-B1E1-5141E1E121B1}" type="slidenum">
              <a:rPr lang="en-US" sz="1600">
                <a:solidFill>
                  <a:srgbClr val="ffffff"/>
                </a:solidFill>
                <a:latin typeface="Verdana"/>
                <a:ea typeface="Verdana"/>
              </a:rPr>
              <a:t>&lt;number&gt;</a:t>
            </a:fld>
            <a:endParaRPr/>
          </a:p>
        </p:txBody>
      </p:sp>
      <p:sp>
        <p:nvSpPr>
          <p:cNvPr id="21" name="TextShape 5"/>
          <p:cNvSpPr txBox="1"/>
          <p:nvPr/>
        </p:nvSpPr>
        <p:spPr>
          <a:xfrm>
            <a:off x="2627640" y="6356520"/>
            <a:ext cx="4320000" cy="364680"/>
          </a:xfrm>
          <a:prstGeom prst="rect">
            <a:avLst/>
          </a:prstGeom>
        </p:spPr>
        <p:txBody>
          <a:bodyPr anchor="ctr"/>
          <a:p>
            <a:pPr algn="ctr"/>
            <a:r>
              <a:rPr lang="en-US" sz="1600">
                <a:solidFill>
                  <a:srgbClr val="ffffff"/>
                </a:solidFill>
                <a:latin typeface="Verdana"/>
                <a:ea typeface="Verdana"/>
              </a:rPr>
              <a:t>Ludwig Raepsaet et Dimitri Sabadie</a:t>
            </a:r>
            <a:endParaRPr/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22" name="Image 7"/>
          <p:cNvPicPr/>
          <p:nvPr/>
        </p:nvPicPr>
        <p:blipFill>
          <a:blip r:embed="rId1"/>
          <a:stretch>
            <a:fillRect/>
          </a:stretch>
        </p:blipFill>
        <p:spPr>
          <a:xfrm>
            <a:off x="360" y="0"/>
            <a:ext cx="9143640" cy="6857640"/>
          </a:xfrm>
          <a:prstGeom prst="rect">
            <a:avLst/>
          </a:prstGeom>
        </p:spPr>
      </p:pic>
      <p:sp>
        <p:nvSpPr>
          <p:cNvPr id="23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/>
            <a:r>
              <a:rPr lang="fr-FR" sz="3600">
                <a:solidFill>
                  <a:srgbClr val="ffffff"/>
                </a:solidFill>
                <a:latin typeface="Verdana"/>
                <a:ea typeface="Verdana"/>
              </a:rPr>
              <a:t>NOTRE APPROCHE DU PROJET</a:t>
            </a:r>
            <a:endParaRPr/>
          </a:p>
        </p:txBody>
      </p:sp>
      <p:sp>
        <p:nvSpPr>
          <p:cNvPr id="24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r>
              <a:rPr lang="fr-FR" sz="3400">
                <a:solidFill>
                  <a:srgbClr val="ffffff"/>
                </a:solidFill>
                <a:latin typeface="Verdana"/>
                <a:ea typeface="Verdana"/>
              </a:rPr>
              <a:t>Afin d’être les plus productifs possibles, nous </a:t>
            </a:r>
            <a:endParaRPr/>
          </a:p>
          <a:p>
            <a:r>
              <a:rPr lang="fr-FR" sz="3400">
                <a:solidFill>
                  <a:srgbClr val="ffffff"/>
                </a:solidFill>
                <a:latin typeface="Verdana"/>
                <a:ea typeface="Verdana"/>
              </a:rPr>
              <a:t>nous sommes repartis le travail de la sorte à ce</a:t>
            </a:r>
            <a:endParaRPr/>
          </a:p>
          <a:p>
            <a:r>
              <a:rPr lang="fr-FR" sz="3400">
                <a:solidFill>
                  <a:srgbClr val="ffffff"/>
                </a:solidFill>
                <a:latin typeface="Verdana"/>
                <a:ea typeface="Verdana"/>
              </a:rPr>
              <a:t>que :</a:t>
            </a:r>
            <a:endParaRPr/>
          </a:p>
          <a:p>
            <a:endParaRPr/>
          </a:p>
          <a:p>
            <a:pPr>
              <a:buSzPct val="45000"/>
              <a:buFont typeface="Wingdings"/>
              <a:buChar char="q"/>
            </a:pPr>
            <a:r>
              <a:rPr lang="fr-FR" sz="3400">
                <a:solidFill>
                  <a:srgbClr val="ffffff"/>
                </a:solidFill>
                <a:latin typeface="Verdana"/>
                <a:ea typeface="Verdana"/>
              </a:rPr>
              <a:t>Dimitri Sabadie fut chargé de coder l’ensemble du jeu ainsi que le menu du site web</a:t>
            </a:r>
            <a:endParaRPr/>
          </a:p>
          <a:p>
            <a:endParaRPr/>
          </a:p>
          <a:p>
            <a:pPr>
              <a:buSzPct val="45000"/>
              <a:buFont typeface="Wingdings"/>
              <a:buChar char="q"/>
            </a:pPr>
            <a:r>
              <a:rPr lang="fr-FR" sz="3400">
                <a:solidFill>
                  <a:srgbClr val="ffffff"/>
                </a:solidFill>
                <a:latin typeface="Verdana"/>
                <a:ea typeface="Verdana"/>
              </a:rPr>
              <a:t>Ludwig Raepsaet fut chargé de développer le site web et de coder le menu principal, ainsi que d’autres fonctionnalités optionnelles</a:t>
            </a:r>
            <a:r>
              <a:rPr lang="fr-FR" sz="3100">
                <a:solidFill>
                  <a:srgbClr val="ffffff"/>
                </a:solidFill>
                <a:latin typeface="Verdana"/>
                <a:ea typeface="Verdana"/>
              </a:rPr>
              <a:t>.</a:t>
            </a:r>
            <a:endParaRPr/>
          </a:p>
        </p:txBody>
      </p:sp>
      <p:sp>
        <p:nvSpPr>
          <p:cNvPr id="25" name="TextShape 3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/>
            <a:fld id="{51811131-9151-41A1-A1D1-4101418161C1}" type="slidenum">
              <a:rPr lang="en-US" sz="1600">
                <a:solidFill>
                  <a:srgbClr val="ffffff"/>
                </a:solidFill>
                <a:latin typeface="Verdana"/>
                <a:ea typeface="Verdana"/>
              </a:rPr>
              <a:t>&lt;number&gt;</a:t>
            </a:fld>
            <a:endParaRPr/>
          </a:p>
        </p:txBody>
      </p:sp>
    </p:spTree>
  </p:cSld>
  <p:timing>
    <p:tnLst>
      <p:par>
        <p:cTn dur="indefinite" id="1" nodeType="tmRoot" restart="never">
          <p:childTnLst>
            <p:seq>
              <p:cTn id="2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26" name="Image 7"/>
          <p:cNvPicPr/>
          <p:nvPr/>
        </p:nvPicPr>
        <p:blipFill>
          <a:blip r:embed="rId1"/>
          <a:stretch>
            <a:fillRect/>
          </a:stretch>
        </p:blipFill>
        <p:spPr>
          <a:xfrm>
            <a:off x="360" y="360"/>
            <a:ext cx="9143640" cy="6857640"/>
          </a:xfrm>
          <a:prstGeom prst="rect">
            <a:avLst/>
          </a:prstGeom>
        </p:spPr>
      </p:pic>
      <p:sp>
        <p:nvSpPr>
          <p:cNvPr id="27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/>
            <a:r>
              <a:rPr lang="fr-FR" sz="3600">
                <a:solidFill>
                  <a:srgbClr val="ffffff"/>
                </a:solidFill>
                <a:latin typeface="Verdana"/>
                <a:ea typeface="Verdana"/>
              </a:rPr>
              <a:t>MODE SOLO</a:t>
            </a:r>
            <a:endParaRPr/>
          </a:p>
        </p:txBody>
      </p:sp>
      <p:sp>
        <p:nvSpPr>
          <p:cNvPr id="28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endParaRPr/>
          </a:p>
          <a:p>
            <a:endParaRPr/>
          </a:p>
        </p:txBody>
      </p:sp>
      <p:sp>
        <p:nvSpPr>
          <p:cNvPr id="29" name="TextShape 3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/>
            <a:fld id="{B171F101-D1C1-4111-B181-61E14161B171}" type="slidenum">
              <a:rPr lang="en-US" sz="1600">
                <a:solidFill>
                  <a:srgbClr val="ffffff"/>
                </a:solidFill>
                <a:latin typeface="Verdana"/>
                <a:ea typeface="Verdana"/>
              </a:rPr>
              <a:t>&lt;number&gt;</a:t>
            </a:fld>
            <a:endParaRPr/>
          </a:p>
        </p:txBody>
      </p:sp>
      <p:pic>
        <p:nvPicPr>
          <p:cNvPr descr="" id="30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543800" cy="4800600"/>
          </a:xfrm>
          <a:prstGeom prst="rect">
            <a:avLst/>
          </a:prstGeom>
        </p:spPr>
      </p:pic>
    </p:spTree>
  </p:cSld>
  <p:timing>
    <p:tnLst>
      <p:par>
        <p:cTn dur="indefinite" id="3" nodeType="tmRoot" restart="never">
          <p:childTnLst>
            <p:seq>
              <p:cTn id="4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31" name="Image 7"/>
          <p:cNvPicPr/>
          <p:nvPr/>
        </p:nvPicPr>
        <p:blipFill>
          <a:blip r:embed="rId1"/>
          <a:stretch>
            <a:fillRect/>
          </a:stretch>
        </p:blipFill>
        <p:spPr>
          <a:xfrm>
            <a:off x="360" y="360"/>
            <a:ext cx="9143640" cy="6857640"/>
          </a:xfrm>
          <a:prstGeom prst="rect">
            <a:avLst/>
          </a:prstGeom>
        </p:spPr>
      </p:pic>
      <p:sp>
        <p:nvSpPr>
          <p:cNvPr id="3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/>
            <a:r>
              <a:rPr lang="fr-FR" sz="3600">
                <a:solidFill>
                  <a:srgbClr val="ffffff"/>
                </a:solidFill>
                <a:latin typeface="Verdana"/>
                <a:ea typeface="Verdana"/>
              </a:rPr>
              <a:t>MODE COOP</a:t>
            </a:r>
            <a:endParaRPr/>
          </a:p>
        </p:txBody>
      </p:sp>
      <p:sp>
        <p:nvSpPr>
          <p:cNvPr id="33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endParaRPr/>
          </a:p>
          <a:p>
            <a:endParaRPr/>
          </a:p>
        </p:txBody>
      </p:sp>
      <p:sp>
        <p:nvSpPr>
          <p:cNvPr id="34" name="TextShape 3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/>
            <a:fld id="{81812141-51C1-4151-9191-01A131B13181}" type="slidenum">
              <a:rPr lang="en-US" sz="1600">
                <a:solidFill>
                  <a:srgbClr val="ffffff"/>
                </a:solidFill>
                <a:latin typeface="Verdana"/>
                <a:ea typeface="Verdana"/>
              </a:rPr>
              <a:t>&lt;number&gt;</a:t>
            </a:fld>
            <a:endParaRPr/>
          </a:p>
        </p:txBody>
      </p:sp>
      <p:pic>
        <p:nvPicPr>
          <p:cNvPr descr="" id="35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8960" y="1371960"/>
            <a:ext cx="8686440" cy="4343040"/>
          </a:xfrm>
          <a:prstGeom prst="rect">
            <a:avLst/>
          </a:prstGeom>
        </p:spPr>
      </p:pic>
    </p:spTree>
  </p:cSld>
  <p:timing>
    <p:tnLst>
      <p:par>
        <p:cTn dur="indefinite" id="5" nodeType="tmRoot" restart="never">
          <p:childTnLst>
            <p:seq>
              <p:cTn id="6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36" name="Image 7"/>
          <p:cNvPicPr/>
          <p:nvPr/>
        </p:nvPicPr>
        <p:blipFill>
          <a:blip r:embed="rId1"/>
          <a:stretch>
            <a:fillRect/>
          </a:stretch>
        </p:blipFill>
        <p:spPr>
          <a:xfrm>
            <a:off x="360" y="360"/>
            <a:ext cx="9143640" cy="6857640"/>
          </a:xfrm>
          <a:prstGeom prst="rect">
            <a:avLst/>
          </a:prstGeom>
        </p:spPr>
      </p:pic>
      <p:sp>
        <p:nvSpPr>
          <p:cNvPr id="37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/>
            <a:r>
              <a:rPr lang="fr-FR" sz="3600">
                <a:solidFill>
                  <a:srgbClr val="ffffff"/>
                </a:solidFill>
                <a:latin typeface="Verdana"/>
                <a:ea typeface="Verdana"/>
              </a:rPr>
              <a:t>MEILLEURS SCORES</a:t>
            </a:r>
            <a:endParaRPr/>
          </a:p>
        </p:txBody>
      </p:sp>
      <p:sp>
        <p:nvSpPr>
          <p:cNvPr id="38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endParaRPr/>
          </a:p>
          <a:p>
            <a:endParaRPr/>
          </a:p>
        </p:txBody>
      </p:sp>
      <p:sp>
        <p:nvSpPr>
          <p:cNvPr id="39" name="TextShape 3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/>
            <a:fld id="{91D10191-01A1-4191-81E1-D15161D1F141}" type="slidenum">
              <a:rPr lang="en-US" sz="1600">
                <a:solidFill>
                  <a:srgbClr val="ffffff"/>
                </a:solidFill>
                <a:latin typeface="Verdana"/>
                <a:ea typeface="Verdana"/>
              </a:rPr>
              <a:t>&lt;number&gt;</a:t>
            </a:fld>
            <a:endParaRPr/>
          </a:p>
        </p:txBody>
      </p:sp>
      <p:pic>
        <p:nvPicPr>
          <p:cNvPr descr="" id="40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879840" y="1499040"/>
            <a:ext cx="7250400" cy="4343760"/>
          </a:xfrm>
          <a:prstGeom prst="rect">
            <a:avLst/>
          </a:prstGeom>
        </p:spPr>
      </p:pic>
    </p:spTree>
  </p:cSld>
  <p:timing>
    <p:tnLst>
      <p:par>
        <p:cTn dur="indefinite" id="7" nodeType="tmRoot" restart="never">
          <p:childTnLst>
            <p:seq>
              <p:cTn id="8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41" name="Image 7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</p:spPr>
      </p:pic>
      <p:sp>
        <p:nvSpPr>
          <p:cNvPr id="4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/>
            <a:r>
              <a:rPr lang="fr-FR" sz="3600">
                <a:solidFill>
                  <a:srgbClr val="ffffff"/>
                </a:solidFill>
                <a:latin typeface="Verdana"/>
                <a:ea typeface="Verdana"/>
              </a:rPr>
              <a:t>EXPLICATION VALIDITE GRILLE</a:t>
            </a:r>
            <a:endParaRPr/>
          </a:p>
        </p:txBody>
      </p:sp>
      <p:sp>
        <p:nvSpPr>
          <p:cNvPr id="43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</p:sp>
      <p:sp>
        <p:nvSpPr>
          <p:cNvPr id="44" name="TextShape 3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/>
            <a:fld id="{51114181-51D1-4181-B1A1-C13121316121}" type="slidenum">
              <a:rPr lang="en-US" sz="1600">
                <a:solidFill>
                  <a:srgbClr val="ffffff"/>
                </a:solidFill>
                <a:latin typeface="Verdana"/>
                <a:ea typeface="Verdana"/>
              </a:rPr>
              <a:t>&lt;number&gt;</a:t>
            </a:fld>
            <a:endParaRPr/>
          </a:p>
        </p:txBody>
      </p:sp>
      <p:pic>
        <p:nvPicPr>
          <p:cNvPr descr="" id="45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8600" y="2286000"/>
            <a:ext cx="8915400" cy="3200040"/>
          </a:xfrm>
          <a:prstGeom prst="rect">
            <a:avLst/>
          </a:prstGeom>
        </p:spPr>
      </p:pic>
    </p:spTree>
  </p:cSld>
  <p:timing>
    <p:tnLst>
      <p:par>
        <p:cTn dur="indefinite" id="9" nodeType="tmRoot" restart="never">
          <p:childTnLst>
            <p:seq>
              <p:cTn id="10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46" name="Image 7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</p:spPr>
      </p:pic>
      <p:sp>
        <p:nvSpPr>
          <p:cNvPr id="47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/>
            <a:r>
              <a:rPr lang="fr-FR" sz="3600">
                <a:solidFill>
                  <a:srgbClr val="ffffff"/>
                </a:solidFill>
                <a:latin typeface="Verdana"/>
                <a:ea typeface="Verdana"/>
              </a:rPr>
              <a:t>CONCLUSION</a:t>
            </a:r>
            <a:endParaRPr/>
          </a:p>
        </p:txBody>
      </p:sp>
      <p:sp>
        <p:nvSpPr>
          <p:cNvPr id="48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r>
              <a:rPr lang="fr-FR" sz="2600">
                <a:solidFill>
                  <a:srgbClr val="ffffff"/>
                </a:solidFill>
                <a:latin typeface="Verdana"/>
                <a:ea typeface="Verdana"/>
              </a:rPr>
              <a:t>A la fin du temps imparti pour la réalisation de</a:t>
            </a:r>
            <a:endParaRPr/>
          </a:p>
          <a:p>
            <a:r>
              <a:rPr lang="fr-FR" sz="2600">
                <a:solidFill>
                  <a:srgbClr val="ffffff"/>
                </a:solidFill>
                <a:latin typeface="Verdana"/>
                <a:ea typeface="Verdana"/>
              </a:rPr>
              <a:t>notre projet, il reste encore quelques points que</a:t>
            </a:r>
            <a:endParaRPr/>
          </a:p>
          <a:p>
            <a:r>
              <a:rPr lang="fr-FR" sz="2600">
                <a:solidFill>
                  <a:srgbClr val="ffffff"/>
                </a:solidFill>
                <a:latin typeface="Verdana"/>
                <a:ea typeface="Verdana"/>
              </a:rPr>
              <a:t>nous aurions voulu améliorer tels que :</a:t>
            </a:r>
            <a:endParaRPr/>
          </a:p>
          <a:p>
            <a:endParaRPr/>
          </a:p>
          <a:p>
            <a:pPr>
              <a:buSzPct val="45000"/>
              <a:buFont typeface="Wingdings"/>
              <a:buChar char="q"/>
            </a:pPr>
            <a:r>
              <a:rPr lang="fr-FR" sz="2600">
                <a:solidFill>
                  <a:srgbClr val="ffffff"/>
                </a:solidFill>
                <a:latin typeface="Verdana"/>
                <a:ea typeface="Verdana"/>
              </a:rPr>
              <a:t>Un sous-menu « Options » permettant de modifier la difficulté et le thème.</a:t>
            </a:r>
            <a:endParaRPr/>
          </a:p>
          <a:p>
            <a:pPr>
              <a:buSzPct val="45000"/>
              <a:buFont typeface="Wingdings"/>
              <a:buChar char="q"/>
            </a:pPr>
            <a:r>
              <a:rPr lang="fr-FR" sz="2600">
                <a:solidFill>
                  <a:srgbClr val="ffffff"/>
                </a:solidFill>
                <a:latin typeface="Verdana"/>
                <a:ea typeface="Verdana"/>
              </a:rPr>
              <a:t>La gestion d’un mode « Versus ».</a:t>
            </a:r>
            <a:endParaRPr/>
          </a:p>
          <a:p>
            <a:pPr>
              <a:buSzPct val="45000"/>
              <a:buFont typeface="Wingdings"/>
              <a:buChar char="q"/>
            </a:pPr>
            <a:r>
              <a:rPr lang="fr-FR" sz="2600">
                <a:solidFill>
                  <a:srgbClr val="ffffff"/>
                </a:solidFill>
                <a:latin typeface="Verdana"/>
                <a:ea typeface="Verdana"/>
              </a:rPr>
              <a:t>Un curseur permettant au second joueur de se repérer dans la grille en « Coop ».</a:t>
            </a:r>
            <a:endParaRPr/>
          </a:p>
        </p:txBody>
      </p:sp>
      <p:sp>
        <p:nvSpPr>
          <p:cNvPr id="49" name="TextShape 3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/>
            <a:fld id="{11610111-A1B1-41C1-81B1-F141D1419151}" type="slidenum">
              <a:rPr lang="en-US" sz="1600">
                <a:solidFill>
                  <a:srgbClr val="ffffff"/>
                </a:solidFill>
                <a:latin typeface="Verdana"/>
                <a:ea typeface="Verdana"/>
              </a:rPr>
              <a:t>&lt;number&gt;</a:t>
            </a:fld>
            <a:endParaRPr/>
          </a:p>
        </p:txBody>
      </p:sp>
    </p:spTree>
  </p:cSld>
  <p:timing>
    <p:tnLst>
      <p:par>
        <p:cTn dur="indefinite" id="11" nodeType="tmRoot" restart="never">
          <p:childTnLst>
            <p:seq>
              <p:cTn id="12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